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layfair Displ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Lato Black"/>
      <p:bold r:id="rId39"/>
      <p:boldItalic r:id="rId40"/>
    </p:embeddedFont>
    <p:embeddedFont>
      <p:font typeface="Oswald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Black-boldItalic.fntdata"/><Relationship Id="rId20" Type="http://schemas.openxmlformats.org/officeDocument/2006/relationships/slide" Target="slides/slide15.xml"/><Relationship Id="rId42" Type="http://schemas.openxmlformats.org/officeDocument/2006/relationships/font" Target="fonts/Oswald-bold.fntdata"/><Relationship Id="rId41" Type="http://schemas.openxmlformats.org/officeDocument/2006/relationships/font" Target="fonts/Oswald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layfairDispl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layfairDisplay-italic.fntdata"/><Relationship Id="rId10" Type="http://schemas.openxmlformats.org/officeDocument/2006/relationships/slide" Target="slides/slide5.xml"/><Relationship Id="rId32" Type="http://schemas.openxmlformats.org/officeDocument/2006/relationships/font" Target="fonts/PlayfairDispl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PlayfairDispl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LatoBlack-bold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83aa91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83aa9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4ba54068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4ba54068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4ba54068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4ba54068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4ba54068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4ba54068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4ba54068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4ba54068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4ba54068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4ba54068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4ba54068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4ba54068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4ba54068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4ba54068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4ba54068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24ba54068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4ba54068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4ba54068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4ba54068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4ba54068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4ba5406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4ba5406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4ba54068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4ba54068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4ba54068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4ba54068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4ba54068b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4ba54068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6f83aa91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6f83aa9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4ba54068b_0_1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4ba54068b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6f83aa9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6f83aa9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3aa9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3aa9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83aa9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83aa9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83aa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83aa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4ba54068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4ba54068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4ba54068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4ba54068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ba54068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ba54068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4ba54068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4ba54068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rgbClr val="99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990000"/>
                </a:solidFill>
                <a:latin typeface="Oswald"/>
                <a:ea typeface="Oswald"/>
                <a:cs typeface="Oswald"/>
                <a:sym typeface="Oswald"/>
              </a:rPr>
              <a:t>F O O D H U B </a:t>
            </a:r>
            <a:r>
              <a:rPr b="1" lang="en" sz="3600">
                <a:solidFill>
                  <a:srgbClr val="990000"/>
                </a:solidFill>
              </a:rPr>
              <a:t>     </a:t>
            </a:r>
            <a:br>
              <a:rPr b="1" lang="en"/>
            </a:b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By                                       1901205-Swaraj Parth           1901199-Soppa Prasunna     1901149-Priyanshi 1901195-Shyam Marjit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verhead shot of red raspberries in white teacup on a wooden table." id="60" name="Google Shape;60;p13"/>
          <p:cNvPicPr preferRelativeResize="0"/>
          <p:nvPr/>
        </p:nvPicPr>
        <p:blipFill rotWithShape="1">
          <a:blip r:embed="rId3">
            <a:alphaModFix/>
          </a:blip>
          <a:srcRect b="16957" l="49586" r="8893" t="0"/>
          <a:stretch/>
        </p:blipFill>
        <p:spPr>
          <a:xfrm flipH="1">
            <a:off x="3" y="0"/>
            <a:ext cx="4571997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Place Order</a:t>
            </a:r>
            <a:endParaRPr sz="2000"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725" y="595150"/>
            <a:ext cx="7850550" cy="442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79899" cy="48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63750"/>
            <a:ext cx="85206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Payment (Cash On Delivery)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75" y="488850"/>
            <a:ext cx="8438425" cy="446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2450" cy="492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0"/>
            <a:ext cx="8520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Payment(RazorPay)</a:t>
            </a:r>
            <a:endParaRPr sz="2000"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1700" y="1184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75" y="438026"/>
            <a:ext cx="8024649" cy="45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63699" cy="493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 Previous Orders</a:t>
            </a:r>
            <a:endParaRPr sz="2000"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50" y="533075"/>
            <a:ext cx="7796899" cy="43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9" name="Google Shape;169;p2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RESTAURANT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/>
              <a:t>Registration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Login/SignUp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Forgot Password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Modify Menu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View Current Orders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View Past Orders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Register/Login as </a:t>
            </a:r>
            <a:r>
              <a:rPr lang="en" sz="2000"/>
              <a:t>Restaurant</a:t>
            </a:r>
            <a:r>
              <a:rPr lang="en" sz="2000"/>
              <a:t> </a:t>
            </a:r>
            <a:endParaRPr sz="2000"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25" y="612325"/>
            <a:ext cx="7856776" cy="441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Modify Menu</a:t>
            </a:r>
            <a:endParaRPr sz="2000"/>
          </a:p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125" y="563225"/>
            <a:ext cx="8204100" cy="433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1C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422100" y="403825"/>
            <a:ext cx="829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 N T R O D U C T I O N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595200" y="1509050"/>
            <a:ext cx="81267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This project creates a food delivery app where Users can order food from their favourite Food stalls, instead of waiting in long queues, just on one click online!! </a:t>
            </a:r>
            <a:endParaRPr sz="180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It has various features like viewing all the restaurants and their available menu options, adding dishes to cart, viewing current orders, viewing order history, making payments online.</a:t>
            </a:r>
            <a:endParaRPr sz="180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Foodhub also allows the Restaurant owners to add menu, update menu details along with its availability, view order history, view current orders.</a:t>
            </a:r>
            <a:endParaRPr sz="180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0"/>
            <a:ext cx="8520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 Current Orders</a:t>
            </a:r>
            <a:endParaRPr sz="2000"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775" y="467575"/>
            <a:ext cx="7244050" cy="45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 Previous Orders</a:t>
            </a:r>
            <a:endParaRPr sz="2000"/>
          </a:p>
        </p:txBody>
      </p:sp>
      <p:sp>
        <p:nvSpPr>
          <p:cNvPr id="197" name="Google Shape;197;p33"/>
          <p:cNvSpPr txBox="1"/>
          <p:nvPr>
            <p:ph idx="1" type="body"/>
          </p:nvPr>
        </p:nvSpPr>
        <p:spPr>
          <a:xfrm>
            <a:off x="311700" y="1216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875" y="563225"/>
            <a:ext cx="7035579" cy="4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</a:t>
            </a:r>
            <a:r>
              <a:rPr lang="en"/>
              <a:t>Functional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204" name="Google Shape;204;p3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Responsive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User Friendly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Privacy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Security</a:t>
            </a:r>
            <a:endParaRPr b="1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idx="4294967295" type="title"/>
          </p:nvPr>
        </p:nvSpPr>
        <p:spPr>
          <a:xfrm>
            <a:off x="311700" y="122475"/>
            <a:ext cx="852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Responsiveness</a:t>
            </a:r>
            <a:endParaRPr sz="3000"/>
          </a:p>
        </p:txBody>
      </p:sp>
      <p:pic>
        <p:nvPicPr>
          <p:cNvPr id="211" name="Google Shape;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0" y="1273650"/>
            <a:ext cx="6282705" cy="335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3625" y="710175"/>
            <a:ext cx="2299600" cy="34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idx="4294967295" type="title"/>
          </p:nvPr>
        </p:nvSpPr>
        <p:spPr>
          <a:xfrm>
            <a:off x="225975" y="37910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Privacy and Security</a:t>
            </a:r>
            <a:endParaRPr sz="2900"/>
          </a:p>
        </p:txBody>
      </p:sp>
      <p:pic>
        <p:nvPicPr>
          <p:cNvPr id="218" name="Google Shape;21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7600"/>
            <a:ext cx="8931075" cy="38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wooden table with cast iron pan and various spices on it" id="223" name="Google Shape;223;p37"/>
          <p:cNvPicPr preferRelativeResize="0"/>
          <p:nvPr/>
        </p:nvPicPr>
        <p:blipFill rotWithShape="1">
          <a:blip r:embed="rId3">
            <a:alphaModFix/>
          </a:blip>
          <a:srcRect b="3846" l="35811" r="34812" t="5210"/>
          <a:stretch/>
        </p:blipFill>
        <p:spPr>
          <a:xfrm>
            <a:off x="4356064" y="359800"/>
            <a:ext cx="2146499" cy="43944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d onion sliced in half. Peppercorns in foreground. Parsley leaves in background." id="224" name="Google Shape;224;p37"/>
          <p:cNvPicPr preferRelativeResize="0"/>
          <p:nvPr/>
        </p:nvPicPr>
        <p:blipFill rotWithShape="1">
          <a:blip r:embed="rId4">
            <a:alphaModFix/>
          </a:blip>
          <a:srcRect b="3651" l="23477" r="45348" t="0"/>
          <a:stretch/>
        </p:blipFill>
        <p:spPr>
          <a:xfrm>
            <a:off x="6629825" y="359800"/>
            <a:ext cx="2146498" cy="44023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7"/>
          <p:cNvSpPr txBox="1"/>
          <p:nvPr/>
        </p:nvSpPr>
        <p:spPr>
          <a:xfrm>
            <a:off x="844975" y="2095300"/>
            <a:ext cx="2902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THANKYOU</a:t>
            </a:r>
            <a:endParaRPr b="1" sz="4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509550" y="212550"/>
            <a:ext cx="8124900" cy="6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A61C00"/>
                </a:solidFill>
                <a:latin typeface="Oswald"/>
                <a:ea typeface="Oswald"/>
                <a:cs typeface="Oswald"/>
                <a:sym typeface="Oswald"/>
              </a:rPr>
              <a:t>C o n t r i b u t i o n</a:t>
            </a:r>
            <a:endParaRPr b="1" sz="2800">
              <a:solidFill>
                <a:srgbClr val="A61C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69500" y="956425"/>
            <a:ext cx="3400800" cy="4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00"/>
                </a:solidFill>
                <a:latin typeface="Lato"/>
                <a:ea typeface="Lato"/>
                <a:cs typeface="Lato"/>
                <a:sym typeface="Lato"/>
              </a:rPr>
              <a:t>Swaraj Parth (1901205)</a:t>
            </a:r>
            <a:endParaRPr sz="2000">
              <a:solidFill>
                <a:srgbClr val="99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Backend(Database,Connecting the components, password encryption, otp mailer in forgot password)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SRS Document,Data Flow Diagram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Testing, Testing Report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------------------------------------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00"/>
                </a:solidFill>
                <a:latin typeface="Lato"/>
                <a:ea typeface="Lato"/>
                <a:cs typeface="Lato"/>
                <a:sym typeface="Lato"/>
              </a:rPr>
              <a:t>Shyam Marjit (1901195)</a:t>
            </a:r>
            <a:endParaRPr sz="2000">
              <a:solidFill>
                <a:srgbClr val="99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Worked on the frontend pages.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SRS Document,Data Flow Diagram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Worked on the storing of  details in database(Login page, Registration page).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07800" y="956425"/>
            <a:ext cx="3762000" cy="3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00"/>
                </a:solidFill>
                <a:latin typeface="Lato"/>
                <a:ea typeface="Lato"/>
                <a:cs typeface="Lato"/>
                <a:sym typeface="Lato"/>
              </a:rPr>
              <a:t>Soppa Parsunna (1901199)</a:t>
            </a:r>
            <a:endParaRPr sz="2000">
              <a:solidFill>
                <a:srgbClr val="99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Created the basic structure of the website.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 of the project.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</a:rPr>
              <a:t>SRS Document,Data Flow Diagram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Testing, Testing Report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----------------------------------------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0000"/>
                </a:solidFill>
                <a:latin typeface="Lato"/>
                <a:ea typeface="Lato"/>
                <a:cs typeface="Lato"/>
                <a:sym typeface="Lato"/>
              </a:rPr>
              <a:t>Priyanshi (1901149)</a:t>
            </a:r>
            <a:endParaRPr sz="2000">
              <a:solidFill>
                <a:srgbClr val="99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 Payment Page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 Payment Gateway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lt1"/>
                </a:solidFill>
              </a:rPr>
              <a:t>SRS Document,Data Flow Diagram,Use Case Diagram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Presentation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 </a:t>
            </a:r>
            <a:r>
              <a:rPr b="0" lang="en"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SRS Document,Data Flow Diagram</a:t>
            </a:r>
            <a:endParaRPr/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USER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91825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/>
              <a:t>Registration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Login/SignUp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Update Personal Details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View Food Menu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Add To Cart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Place Order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View Previous Order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Payment:				        i) Cash On Delivery,		      ii) RazorPay Payment Gateway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63750"/>
            <a:ext cx="8520600" cy="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                                          </a:t>
            </a:r>
            <a:r>
              <a:rPr lang="en" sz="2000"/>
              <a:t>Registration/Login of User</a:t>
            </a:r>
            <a:endParaRPr sz="2000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6029" l="0" r="0" t="-6030"/>
          <a:stretch/>
        </p:blipFill>
        <p:spPr>
          <a:xfrm>
            <a:off x="1520275" y="308100"/>
            <a:ext cx="6213549" cy="45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Forgot Password</a:t>
            </a:r>
            <a:endParaRPr sz="2000"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475" y="498125"/>
            <a:ext cx="7433600" cy="44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50" y="566850"/>
            <a:ext cx="7883651" cy="432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Editing </a:t>
            </a:r>
            <a:r>
              <a:rPr lang="en" sz="2000"/>
              <a:t>User credentials </a:t>
            </a:r>
            <a:endParaRPr sz="2000"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00" y="701475"/>
            <a:ext cx="7618650" cy="42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106275"/>
            <a:ext cx="85206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 Food Stalls and respective Menu</a:t>
            </a:r>
            <a:endParaRPr sz="2000"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5" y="541975"/>
            <a:ext cx="7698049" cy="43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